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58" r:id="rId7"/>
    <p:sldId id="259" r:id="rId8"/>
    <p:sldId id="260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 Bold" panose="020B0704020202020204" pitchFamily="34" charset="0"/>
      <p:bold r:id="rId17"/>
    </p:embeddedFont>
    <p:embeddedFont>
      <p:font typeface="Barlow Bold" panose="020B0704020202020204" pitchFamily="34" charset="-122"/>
      <p:bold r:id="rId18"/>
    </p:embeddedFont>
    <p:embeddedFont>
      <p:font typeface="Barlow Bold" panose="020B0704020202020204" pitchFamily="34" charset="-120"/>
      <p:bold r:id="rId19"/>
    </p:embeddedFont>
    <p:embeddedFont>
      <p:font typeface="Montserrat" panose="00000500000000000000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34" charset="-122"/>
      <p:regular r:id="rId24"/>
    </p:embeddedFont>
    <p:embeddedFont>
      <p:font typeface="Montserrat" panose="000005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13173313" cy="1889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Online Movie Booking System: </a:t>
            </a:r>
            <a:r>
              <a:rPr lang="en-US" sz="5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Team Introduction</a:t>
            </a:r>
            <a:endParaRPr lang="en-US" sz="5950" dirty="0"/>
          </a:p>
        </p:txBody>
      </p:sp>
      <p:sp>
        <p:nvSpPr>
          <p:cNvPr id="3" name="Text 1"/>
          <p:cNvSpPr/>
          <p:nvPr/>
        </p:nvSpPr>
        <p:spPr>
          <a:xfrm>
            <a:off x="728543" y="2982754"/>
            <a:ext cx="2683907" cy="8217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Presented by : 
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28543" y="401264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Nivedha S 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28543" y="4563189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Rasika 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28543" y="511373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Tumati Sasi Rekha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28543" y="5664279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Abishek 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28543" y="621482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Santhosh M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28543" y="6765369"/>
            <a:ext cx="268390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Tushar R Shekokar</a:t>
            </a:r>
            <a:r>
              <a:rPr lang="en-US" sz="21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
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3927991" y="2982754"/>
            <a:ext cx="2548414" cy="16435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Under the guidance of:
</a:t>
            </a:r>
            <a:r>
              <a:rPr lang="en-US" sz="25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Suramya Biswas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6991945" y="2961918"/>
            <a:ext cx="6925032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1945" y="3529013"/>
            <a:ext cx="6610588" cy="3345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30698"/>
            <a:ext cx="7447598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Thank You for your time and support!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54449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216122"/>
            <a:ext cx="7627382" cy="1282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"Thank you for empowering us to bring convenience and excitement to the movie going journey! "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733401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Online Movie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Online Movie Booking System is a comprehensive platform that allows users to easily search, select, and purchase movie tickets from the comfort of their own devices. With a user-friendly interface and seamless transaction process, this system aims to revolutionize the movie-going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356"/>
            <a:ext cx="7851338" cy="668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Technologies &amp; Tools: Our Toolkit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229" y="1532096"/>
            <a:ext cx="1307544" cy="118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996" y="2070021"/>
            <a:ext cx="8989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9894" y="1735217"/>
            <a:ext cx="2672596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Back-end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69894" y="2191107"/>
            <a:ext cx="5560457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Java  Spring Boot 3 ,Spring Data JPA,Spring Security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7494" y="2734985"/>
            <a:ext cx="9151263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38" y="2769870"/>
            <a:ext cx="2615208" cy="11870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1802" y="3160276"/>
            <a:ext cx="142161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23667" y="2972991"/>
            <a:ext cx="2541508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E98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Front-end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523667" y="3428881"/>
            <a:ext cx="2541508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CSS,JavaScript and JSP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71267" y="3972758"/>
            <a:ext cx="8497491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66" y="4007644"/>
            <a:ext cx="3922871" cy="118705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4303" y="4398050"/>
            <a:ext cx="137160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7558" y="4210764"/>
            <a:ext cx="1117402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177558" y="4666655"/>
            <a:ext cx="1117402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MySQL 8.0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5158" y="5210532"/>
            <a:ext cx="7843599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75" y="5245418"/>
            <a:ext cx="5230535" cy="118705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6087" y="5635823"/>
            <a:ext cx="153591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31330" y="5448538"/>
            <a:ext cx="3076575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A44F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Build Tool and Code Editor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831330" y="5904428"/>
            <a:ext cx="3076575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Maven and Eclipse IDE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8930" y="6448306"/>
            <a:ext cx="7189827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3" y="6483191"/>
            <a:ext cx="6538198" cy="118705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44541" y="6873597"/>
            <a:ext cx="136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5221" y="6686312"/>
            <a:ext cx="1847017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444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Server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485221" y="7142202"/>
            <a:ext cx="1847017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Apache Tomcat 9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699" y="501015"/>
            <a:ext cx="8150066" cy="599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                MODULES TO BE IMPLEMENTED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7699" y="1464945"/>
            <a:ext cx="13355002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7699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864" y="2143601"/>
            <a:ext cx="3965853" cy="30139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9864" y="5362456"/>
            <a:ext cx="3853339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CC97B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User Authentication &amp; Authorization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9864" y="5771436"/>
            <a:ext cx="3965853" cy="583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Securely verifies user identity and controls access to features.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5004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14" y="2143601"/>
            <a:ext cx="3965853" cy="297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2214" y="5322808"/>
            <a:ext cx="2397681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Movie Management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32214" y="5731788"/>
            <a:ext cx="3965853" cy="874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Provides a comprehensive platform for adding, updating, and managing movie information.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966239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64" y="2143601"/>
            <a:ext cx="3965853" cy="2713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44564" y="5061942"/>
            <a:ext cx="2490073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8AFF8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Showtime Management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844564" y="5470922"/>
            <a:ext cx="3965853" cy="874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Enables scheduling and managing movie screenings, including times and seating arrangements.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37699" y="7061954"/>
            <a:ext cx="2397681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37699" y="7634883"/>
            <a:ext cx="13355002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8718"/>
            <a:ext cx="1135868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Management: A Smooth Transaction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99617"/>
            <a:ext cx="1311378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4" name="Shape 2"/>
          <p:cNvSpPr/>
          <p:nvPr/>
        </p:nvSpPr>
        <p:spPr>
          <a:xfrm>
            <a:off x="2856428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5" name="Shape 3"/>
          <p:cNvSpPr/>
          <p:nvPr/>
        </p:nvSpPr>
        <p:spPr>
          <a:xfrm>
            <a:off x="2627947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811066" y="3428524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446371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4884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Includes movie selection, showtime, seating, and user information.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299841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0" name="Shape 8"/>
          <p:cNvSpPr/>
          <p:nvPr/>
        </p:nvSpPr>
        <p:spPr>
          <a:xfrm>
            <a:off x="7071360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219236" y="3428524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89784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Payment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18296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Offers secure and convenient payment options for a seamless experience.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1743253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5" name="Shape 13"/>
          <p:cNvSpPr/>
          <p:nvPr/>
        </p:nvSpPr>
        <p:spPr>
          <a:xfrm>
            <a:off x="11514773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1666101" y="3428524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333196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Confirmation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61709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Generates a confirmation email and provides detailed booking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24050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Integration &amp; Advanced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7438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325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I</a:t>
            </a:r>
            <a:r>
              <a:rPr lang="en-US" sz="2200" b="1" dirty="0">
                <a:solidFill>
                  <a:srgbClr val="5E208E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ntegrated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18710"/>
            <a:ext cx="3651171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Integrates with external movie databases and payment gateways for a comprehensive solution.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67438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432578"/>
            <a:ext cx="333756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208E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Movie Search by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918710"/>
            <a:ext cx="3651290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Allows users to easily find movies based on their preferred language.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4716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Project Goals: Delivering 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601403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2877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14907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Provide a smooth and intuitive experience for booking movies.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601403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2877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14907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Implement robust security measures to protect user data and transactions.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587960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Ensure the efficient and reliable storage and retrieval of movie and booking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3527"/>
            <a:ext cx="7947065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Future Enhancements for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5452" y="1821418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online movie booking system can be improved to offer users a more personalized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452" y="2706172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This involves providing tailored recommendations based on user preferences and past booking history.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5452" y="3590925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452" y="4130397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 algorithms can suggest movies based on genre, actors, directors, and other factors.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5452" y="4896445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reviews and ratings can be leveraged to provide insights into popular movies.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452" y="5662493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Suggest movies based  on user preferences and history and providing tailored engagement.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067" y="1869996"/>
            <a:ext cx="4986218" cy="498621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86067" y="709898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02506"/>
            <a:ext cx="7419499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Conclusion: A Vision Realized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This project represents a significant step in revolutionizing the movie booking experience. We are confident that our system will provide a user-friendly, secure, and efficient platform for booking tickets.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2752</Words>
  <Application>WPS Presentation</Application>
  <PresentationFormat>Custom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Barlow Bold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076 Harsith</cp:lastModifiedBy>
  <cp:revision>4</cp:revision>
  <dcterms:created xsi:type="dcterms:W3CDTF">2024-11-30T11:46:00Z</dcterms:created>
  <dcterms:modified xsi:type="dcterms:W3CDTF">2024-12-10T13:37:40Z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D6ADA6689B284C359387CDA015A5ABC7_12</vt:lpwstr>
  </property>
  <property fmtid="{D5CDD505-2E9C-101B-9397-08002B2CF9AE}" pid="3" name="KSOProductBuildVer">
    <vt:lpwstr>1033-12.2.0.18911</vt:lpwstr>
  </property>
</Properties>
</file>